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8" y="4214818"/>
            <a:ext cx="4748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Весна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Общий доступ\Desktop\вес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760416" cy="5715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8" y="4214818"/>
            <a:ext cx="4748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Общий доступ\Desktop\hello_html_m167e58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8"/>
            <a:ext cx="7429552" cy="648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8" y="4214818"/>
            <a:ext cx="4748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старший воспитатель\проект картины\Николаева Н.В\карт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36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kartinkinaden.ru/uploads/posts/2020-07/1593807887_62-p-molochnii-fon-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Общий доступ\Desktop\57c7af25640a5da664aba559d426ba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8" y="4214818"/>
            <a:ext cx="4748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Общий доступ\Desktop\foto-conservation-684---552-1200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601690" cy="642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</TotalTime>
  <Words>5</Words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 доступ</dc:creator>
  <cp:lastModifiedBy>Общий доступ</cp:lastModifiedBy>
  <cp:revision>6</cp:revision>
  <dcterms:created xsi:type="dcterms:W3CDTF">2020-12-23T07:21:58Z</dcterms:created>
  <dcterms:modified xsi:type="dcterms:W3CDTF">2020-12-23T08:25:15Z</dcterms:modified>
</cp:coreProperties>
</file>